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68" r:id="rId2"/>
    <p:sldId id="261" r:id="rId3"/>
    <p:sldId id="264" r:id="rId4"/>
    <p:sldId id="265" r:id="rId5"/>
    <p:sldId id="266" r:id="rId6"/>
    <p:sldId id="262" r:id="rId7"/>
    <p:sldId id="263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2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35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8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65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56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3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48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0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8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29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9366"/>
            <a:ext cx="12192000" cy="3799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  <a:latin typeface="Tekton Pro" panose="020F06030202080209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University of Diyala</a:t>
            </a:r>
          </a:p>
          <a:p>
            <a:pPr algn="ctr"/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Tekton Pro" panose="020F06030202080209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College of Engineering</a:t>
            </a:r>
          </a:p>
          <a:p>
            <a:pPr algn="ctr"/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Tekton Pro" panose="020F06030202080209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 of Architecture</a:t>
            </a:r>
          </a:p>
          <a:p>
            <a:pPr algn="ctr"/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Tekton Pro" panose="020F0603020208020904" pitchFamily="34" charset="0"/>
                <a:ea typeface="Verdana" panose="020B0604030504040204" pitchFamily="34" charset="0"/>
                <a:cs typeface="AL-Hosam" pitchFamily="2" charset="-78"/>
              </a:rPr>
              <a:t>1</a:t>
            </a:r>
            <a:r>
              <a:rPr lang="en-US" sz="4000" baseline="30000" dirty="0" smtClean="0">
                <a:solidFill>
                  <a:schemeClr val="accent4">
                    <a:lumMod val="50000"/>
                  </a:schemeClr>
                </a:solidFill>
                <a:latin typeface="Tekton Pro" panose="020F0603020208020904" pitchFamily="34" charset="0"/>
                <a:ea typeface="Verdana" panose="020B0604030504040204" pitchFamily="34" charset="0"/>
                <a:cs typeface="AL-Hosam" pitchFamily="2" charset="-78"/>
              </a:rPr>
              <a:t>ST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Tekton Pro" panose="020F0603020208020904" pitchFamily="34" charset="0"/>
                <a:ea typeface="Verdana" panose="020B0604030504040204" pitchFamily="34" charset="0"/>
                <a:cs typeface="AL-Hosam" pitchFamily="2" charset="-78"/>
              </a:rPr>
              <a:t> Stage</a:t>
            </a:r>
          </a:p>
          <a:p>
            <a:pPr algn="ctr"/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  <a:latin typeface="Tekton Pro" panose="020F0603020208020904" pitchFamily="34" charset="0"/>
                <a:ea typeface="Verdana" panose="020B0604030504040204" pitchFamily="34" charset="0"/>
                <a:cs typeface="AL-Hosam" pitchFamily="2" charset="-78"/>
              </a:rPr>
              <a:t>2018 – 2019</a:t>
            </a:r>
          </a:p>
          <a:p>
            <a:pPr algn="ctr"/>
            <a:endParaRPr lang="en-US" sz="3000" dirty="0" smtClean="0">
              <a:solidFill>
                <a:schemeClr val="accent4">
                  <a:lumMod val="50000"/>
                </a:schemeClr>
              </a:solidFill>
              <a:latin typeface="Tekton Pro" panose="020F0603020208020904" pitchFamily="34" charset="0"/>
              <a:ea typeface="Verdana" panose="020B0604030504040204" pitchFamily="34" charset="0"/>
              <a:cs typeface="AL-Hosam" pitchFamily="2" charset="-78"/>
            </a:endParaRPr>
          </a:p>
          <a:p>
            <a:pPr algn="ctr"/>
            <a:r>
              <a:rPr lang="en-US" sz="6000" dirty="0" smtClean="0">
                <a:solidFill>
                  <a:schemeClr val="accent4">
                    <a:lumMod val="50000"/>
                  </a:schemeClr>
                </a:solidFill>
                <a:latin typeface="Tekton Pro" panose="020F0603020208020904" pitchFamily="34" charset="0"/>
                <a:ea typeface="Verdana" panose="020B0604030504040204" pitchFamily="34" charset="0"/>
                <a:cs typeface="AL-Hosam" pitchFamily="2" charset="-78"/>
              </a:rPr>
              <a:t>Lecture_ </a:t>
            </a:r>
            <a:r>
              <a:rPr lang="en-US" sz="6000" dirty="0" smtClean="0">
                <a:solidFill>
                  <a:schemeClr val="accent4">
                    <a:lumMod val="50000"/>
                  </a:schemeClr>
                </a:solidFill>
                <a:latin typeface="Tekton Pro" panose="020F0603020208020904" pitchFamily="34" charset="0"/>
                <a:ea typeface="Verdana" panose="020B0604030504040204" pitchFamily="34" charset="0"/>
                <a:cs typeface="AL-Hosam" pitchFamily="2" charset="-78"/>
              </a:rPr>
              <a:t>05</a:t>
            </a:r>
            <a:endParaRPr lang="ar-IQ" sz="6000" dirty="0">
              <a:solidFill>
                <a:schemeClr val="accent4">
                  <a:lumMod val="50000"/>
                </a:schemeClr>
              </a:solidFill>
              <a:latin typeface="Tekton Pro" panose="020F0603020208020904" pitchFamily="34" charset="0"/>
              <a:ea typeface="Verdana" panose="020B0604030504040204" pitchFamily="34" charset="0"/>
              <a:cs typeface="AL-Hos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409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884126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just" rtl="1"/>
            <a:r>
              <a:rPr lang="ar-IQ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الوحدة 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ekton Pro" panose="020F0603020208020904" pitchFamily="34" charset="0"/>
              </a:rPr>
              <a:t>Unity</a:t>
            </a:r>
            <a:endParaRPr lang="ar-IQ" dirty="0">
              <a:solidFill>
                <a:schemeClr val="accent5">
                  <a:lumMod val="20000"/>
                  <a:lumOff val="80000"/>
                </a:schemeClr>
              </a:solidFill>
              <a:latin typeface="Tekton Pro" panose="020F06030202080209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124" y="2298237"/>
            <a:ext cx="5435347" cy="1570377"/>
          </a:xfrm>
        </p:spPr>
        <p:txBody>
          <a:bodyPr>
            <a:noAutofit/>
          </a:bodyPr>
          <a:lstStyle/>
          <a:p>
            <a:pPr algn="r" rtl="1"/>
            <a:r>
              <a:rPr lang="ar-IQ" sz="4000" dirty="0" smtClean="0">
                <a:solidFill>
                  <a:schemeClr val="accent3">
                    <a:lumMod val="50000"/>
                  </a:schemeClr>
                </a:solidFill>
              </a:rPr>
              <a:t>الوحدة الساكنة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ar-IQ" sz="4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Tekton Pro" panose="020F0603020208020904" pitchFamily="34" charset="0"/>
              </a:rPr>
              <a:t>S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Tekton Pro" panose="020F0603020208020904" pitchFamily="34" charset="0"/>
              </a:rPr>
              <a:t>tatic</a:t>
            </a:r>
            <a:endParaRPr lang="ar-IQ" sz="4000" dirty="0" smtClean="0">
              <a:solidFill>
                <a:schemeClr val="accent3">
                  <a:lumMod val="50000"/>
                </a:schemeClr>
              </a:solidFill>
              <a:latin typeface="Tekton Pro" panose="020F0603020208020904" pitchFamily="34" charset="0"/>
            </a:endParaRPr>
          </a:p>
          <a:p>
            <a:pPr algn="r" rtl="1"/>
            <a:r>
              <a:rPr lang="ar-IQ" sz="4000" dirty="0" smtClean="0">
                <a:solidFill>
                  <a:schemeClr val="accent3">
                    <a:lumMod val="50000"/>
                  </a:schemeClr>
                </a:solidFill>
              </a:rPr>
              <a:t>الوحدة الحركية 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Tekton Pro" panose="020F0603020208020904" pitchFamily="34" charset="0"/>
              </a:rPr>
              <a:t>Dynamic</a:t>
            </a:r>
            <a:endParaRPr lang="ar-IQ" sz="4000" dirty="0">
              <a:solidFill>
                <a:schemeClr val="accent3">
                  <a:lumMod val="50000"/>
                </a:schemeClr>
              </a:solidFill>
              <a:latin typeface="Tekton Pro" panose="020F06030202080209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63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755337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just" rtl="1"/>
            <a:r>
              <a:rPr lang="ar-IQ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الوحدة الساكنة</a:t>
            </a:r>
            <a:endParaRPr lang="ar-IQ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1" y="2298238"/>
            <a:ext cx="5024774" cy="37813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375" y="2298238"/>
            <a:ext cx="3827283" cy="378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78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228"/>
            <a:ext cx="12191999" cy="753600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just" rtl="1"/>
            <a:r>
              <a:rPr lang="ar-IQ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الوحدة الحركية</a:t>
            </a:r>
            <a:endParaRPr lang="ar-IQ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27" y="2553262"/>
            <a:ext cx="3864864" cy="28986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856" y="2553262"/>
            <a:ext cx="2259827" cy="29095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667" y="2553261"/>
            <a:ext cx="3770600" cy="289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47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380" y="2053862"/>
            <a:ext cx="4882746" cy="36576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63" y="2053862"/>
            <a:ext cx="5444197" cy="3629464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753228"/>
            <a:ext cx="12191999" cy="7536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IQ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الوحدة الحركية</a:t>
            </a:r>
            <a:endParaRPr lang="ar-IQ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8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768216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just" rtl="1"/>
            <a:r>
              <a:rPr lang="ar-IQ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متطلبات الوحدة</a:t>
            </a:r>
            <a:endParaRPr lang="ar-IQ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1853" y="2002022"/>
            <a:ext cx="5941123" cy="406392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 rtl="1"/>
            <a:r>
              <a:rPr lang="ar-IQ" sz="4400" dirty="0" smtClean="0">
                <a:solidFill>
                  <a:schemeClr val="accent4">
                    <a:lumMod val="50000"/>
                  </a:schemeClr>
                </a:solidFill>
              </a:rPr>
              <a:t>وحدة الفكر</a:t>
            </a:r>
          </a:p>
          <a:p>
            <a:pPr algn="just" rtl="1"/>
            <a:r>
              <a:rPr lang="ar-IQ" sz="4400" dirty="0" smtClean="0">
                <a:solidFill>
                  <a:schemeClr val="accent4">
                    <a:lumMod val="50000"/>
                  </a:schemeClr>
                </a:solidFill>
              </a:rPr>
              <a:t>وحدة الأسلوب</a:t>
            </a:r>
          </a:p>
          <a:p>
            <a:pPr algn="just" rtl="1"/>
            <a:r>
              <a:rPr lang="ar-IQ" sz="4400" dirty="0" smtClean="0">
                <a:solidFill>
                  <a:schemeClr val="accent4">
                    <a:lumMod val="50000"/>
                  </a:schemeClr>
                </a:solidFill>
              </a:rPr>
              <a:t>الوحدة والهيمنة</a:t>
            </a:r>
          </a:p>
          <a:p>
            <a:pPr algn="just" rtl="1"/>
            <a:r>
              <a:rPr lang="ar-IQ" sz="4400" dirty="0" smtClean="0">
                <a:solidFill>
                  <a:schemeClr val="accent4">
                    <a:lumMod val="50000"/>
                  </a:schemeClr>
                </a:solidFill>
              </a:rPr>
              <a:t>الوحدة والهيمنة بالتكرار</a:t>
            </a:r>
          </a:p>
          <a:p>
            <a:pPr algn="just" rtl="1"/>
            <a:r>
              <a:rPr lang="ar-IQ" sz="4400" dirty="0" smtClean="0">
                <a:solidFill>
                  <a:schemeClr val="accent4">
                    <a:lumMod val="50000"/>
                  </a:schemeClr>
                </a:solidFill>
              </a:rPr>
              <a:t>الوحدة والتوازن</a:t>
            </a:r>
          </a:p>
          <a:p>
            <a:pPr algn="just" rtl="1"/>
            <a:endParaRPr lang="ar-IQ" sz="4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8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5432"/>
            <a:ext cx="12192000" cy="884126"/>
          </a:xfrm>
          <a:solidFill>
            <a:schemeClr val="accent4">
              <a:lumMod val="50000"/>
            </a:schemeClr>
          </a:solidFill>
        </p:spPr>
        <p:txBody>
          <a:bodyPr/>
          <a:lstStyle/>
          <a:p>
            <a:pPr algn="just" rtl="1"/>
            <a:r>
              <a:rPr lang="ar-IQ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الوحدة والهيمنة 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ekton Pro" panose="020F0603020208020904" pitchFamily="34" charset="0"/>
              </a:rPr>
              <a:t>Unity &amp; Dominance</a:t>
            </a:r>
            <a:endParaRPr lang="ar-IQ" dirty="0">
              <a:solidFill>
                <a:schemeClr val="accent4">
                  <a:lumMod val="20000"/>
                  <a:lumOff val="80000"/>
                </a:schemeClr>
              </a:solidFill>
              <a:latin typeface="Tekton Pro" panose="020F06030202080209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105" y="2252394"/>
            <a:ext cx="3511851" cy="447960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52394"/>
            <a:ext cx="3748559" cy="447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53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035"/>
            <a:ext cx="11353800" cy="703821"/>
          </a:xfrm>
          <a:solidFill>
            <a:schemeClr val="accent4">
              <a:lumMod val="50000"/>
            </a:schemeClr>
          </a:solidFill>
        </p:spPr>
        <p:txBody>
          <a:bodyPr/>
          <a:lstStyle/>
          <a:p>
            <a:pPr algn="just" rtl="1"/>
            <a:r>
              <a:rPr lang="ar-IQ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الوحدة والهيمنة بالتكرار</a:t>
            </a:r>
            <a:endParaRPr lang="ar-IQ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4793" y="1383837"/>
            <a:ext cx="2809007" cy="715420"/>
          </a:xfrm>
          <a:solidFill>
            <a:schemeClr val="accent4">
              <a:lumMod val="50000"/>
            </a:schemeClr>
          </a:solidFill>
        </p:spPr>
        <p:txBody>
          <a:bodyPr>
            <a:noAutofit/>
          </a:bodyPr>
          <a:lstStyle/>
          <a:p>
            <a:pPr algn="r" rtl="1"/>
            <a:r>
              <a:rPr lang="ar-IQ" sz="4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التكرار التام</a:t>
            </a:r>
            <a:endParaRPr lang="ar-IQ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11" y="2298238"/>
            <a:ext cx="5024774" cy="37813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793" y="2298238"/>
            <a:ext cx="2809007" cy="378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31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54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AL-Hosam</vt:lpstr>
      <vt:lpstr>Arial</vt:lpstr>
      <vt:lpstr>Calibri</vt:lpstr>
      <vt:lpstr>Calibri Light</vt:lpstr>
      <vt:lpstr>Tekton Pro</vt:lpstr>
      <vt:lpstr>Times New Roman</vt:lpstr>
      <vt:lpstr>Verdana</vt:lpstr>
      <vt:lpstr>Office Theme</vt:lpstr>
      <vt:lpstr>PowerPoint Presentation</vt:lpstr>
      <vt:lpstr>الوحدة  Unity</vt:lpstr>
      <vt:lpstr>الوحدة الساكنة</vt:lpstr>
      <vt:lpstr>الوحدة الحركية</vt:lpstr>
      <vt:lpstr>PowerPoint Presentation</vt:lpstr>
      <vt:lpstr>متطلبات الوحدة</vt:lpstr>
      <vt:lpstr>الوحدة والهيمنة Unity &amp; Dominance</vt:lpstr>
      <vt:lpstr>الوحدة والهيمنة بالتكرار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التصميم    Design Principles</dc:title>
  <dc:creator>LENOVO</dc:creator>
  <cp:lastModifiedBy>LENOVO</cp:lastModifiedBy>
  <cp:revision>30</cp:revision>
  <dcterms:created xsi:type="dcterms:W3CDTF">2016-12-06T09:50:43Z</dcterms:created>
  <dcterms:modified xsi:type="dcterms:W3CDTF">2018-11-13T05:48:37Z</dcterms:modified>
</cp:coreProperties>
</file>